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3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49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7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738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9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0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0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7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9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BEDC8-BF18-45D4-8C04-267B95D6A90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D37268-FFD4-4F72-B114-C93D48E0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6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erndonms.fcps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97E5-2F56-48F8-A29E-31234A1F4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Our New Library Catalog: Destiny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3C1BE-90D5-4ECE-8FD0-2055CA217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B16D41-4702-4B31-91FD-0712172C377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786B4-CAB5-47D7-95DF-3C5B89CBC541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3F8677-7479-43E0-B23C-5D22D76BFC6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9218F8-6EAD-49D4-86FE-D0D06BFDDFF0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3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B338-1A0D-4DF8-BD16-9AA8F5BA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8990E-0DE3-454D-97D1-682D8AB6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1175"/>
            <a:ext cx="9746826" cy="4550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Follow these easy steps:</a:t>
            </a:r>
          </a:p>
          <a:p>
            <a:pPr fontAlgn="base"/>
            <a:r>
              <a:rPr lang="en-US" sz="2800" dirty="0"/>
              <a:t>Go to the </a:t>
            </a:r>
            <a:r>
              <a:rPr lang="en-US" sz="2800" u="sng" dirty="0">
                <a:hlinkClick r:id="rId2"/>
              </a:rPr>
              <a:t>Herndon MS Website</a:t>
            </a:r>
            <a:r>
              <a:rPr lang="en-US" sz="2800" dirty="0"/>
              <a:t>.</a:t>
            </a:r>
          </a:p>
          <a:p>
            <a:pPr fontAlgn="base"/>
            <a:r>
              <a:rPr lang="en-US" sz="2800" dirty="0"/>
              <a:t>Select Library at the top menu.</a:t>
            </a:r>
          </a:p>
          <a:p>
            <a:pPr fontAlgn="base"/>
            <a:r>
              <a:rPr lang="en-US" sz="2800" dirty="0"/>
              <a:t>Click here:</a:t>
            </a:r>
            <a:br>
              <a:rPr lang="en-US" sz="2800" dirty="0"/>
            </a:br>
            <a:r>
              <a:rPr lang="en-US" sz="2800" dirty="0"/>
              <a:t> </a:t>
            </a:r>
          </a:p>
          <a:p>
            <a:pPr marL="0" indent="0" fontAlgn="base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This will bring you to Destiny Discover, our searchable catalog.</a:t>
            </a:r>
          </a:p>
          <a:p>
            <a:pPr marL="0" indent="0">
              <a:buNone/>
            </a:pP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1026" name="Picture 2" descr="https://lh4.googleusercontent.com/dp7IPc6bSdNdtirawOTqjTyEXL2LMuy-3gKBCfkJDyddWxJOrPSULI47sg6g8yFdvq6sfGHcMT1Ss8l1lPOjRLf-UO8SxIBa0Umnf_B08u1gpG_Xw20eSjp5irOGczCQPr7bFwdAbkA">
            <a:extLst>
              <a:ext uri="{FF2B5EF4-FFF2-40B4-BE49-F238E27FC236}">
                <a16:creationId xmlns:a16="http://schemas.microsoft.com/office/drawing/2014/main" id="{76318E15-3E46-420A-AD48-39D14E63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43" y="3128515"/>
            <a:ext cx="2920831" cy="12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BA2DAF09-4145-4F4F-AA7C-53CA1564C253}"/>
              </a:ext>
            </a:extLst>
          </p:cNvPr>
          <p:cNvSpPr/>
          <p:nvPr/>
        </p:nvSpPr>
        <p:spPr>
          <a:xfrm>
            <a:off x="6255026" y="3646998"/>
            <a:ext cx="1484243" cy="4479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7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E1CB-A562-4B8E-A024-5C532CDAD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Destiny Discover &amp; </a:t>
            </a:r>
            <a:br>
              <a:rPr lang="en-US" dirty="0"/>
            </a:br>
            <a:r>
              <a:rPr lang="en-US" dirty="0"/>
              <a:t>Destiny </a:t>
            </a:r>
          </a:p>
        </p:txBody>
      </p:sp>
    </p:spTree>
    <p:extLst>
      <p:ext uri="{BB962C8B-B14F-4D97-AF65-F5344CB8AC3E}">
        <p14:creationId xmlns:p14="http://schemas.microsoft.com/office/powerpoint/2010/main" val="340098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CEB0-45E8-49AB-A1D9-A2EE3318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Destiny Discover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B5D06-264D-4FD2-AA9F-BBE3A2CCCA77}"/>
              </a:ext>
            </a:extLst>
          </p:cNvPr>
          <p:cNvSpPr txBox="1"/>
          <p:nvPr/>
        </p:nvSpPr>
        <p:spPr>
          <a:xfrm>
            <a:off x="677334" y="1411357"/>
            <a:ext cx="912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searching by genre or with simple keyword searches.</a:t>
            </a:r>
          </a:p>
        </p:txBody>
      </p:sp>
      <p:pic>
        <p:nvPicPr>
          <p:cNvPr id="2050" name="Picture 2" descr="https://lh4.googleusercontent.com/i-lbxgXGug0Rv9L_v4r9lTWjEpdxxmHzNZXj4wrrVUl79AMVHA3xR2_K5zBW0Lej0VcsI5-ueOpIdbMBs3HnJJY1oFIa8aFgPtMwMjXc7kPe9CQJ8yFmDGKIiRQ782fDXhvwj4DmUsM">
            <a:extLst>
              <a:ext uri="{FF2B5EF4-FFF2-40B4-BE49-F238E27FC236}">
                <a16:creationId xmlns:a16="http://schemas.microsoft.com/office/drawing/2014/main" id="{ACA2D85E-86B4-4B85-AF61-A254EE90D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02" r="-14" b="5294"/>
          <a:stretch/>
        </p:blipFill>
        <p:spPr bwMode="auto">
          <a:xfrm>
            <a:off x="677334" y="2365464"/>
            <a:ext cx="8970249" cy="40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F254E35-026F-4D31-A72F-6C11BB310E7C}"/>
              </a:ext>
            </a:extLst>
          </p:cNvPr>
          <p:cNvSpPr/>
          <p:nvPr/>
        </p:nvSpPr>
        <p:spPr>
          <a:xfrm>
            <a:off x="677334" y="2365464"/>
            <a:ext cx="1575536" cy="36669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0244-31CC-4968-8677-FB48D8A8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/>
          <a:lstStyle/>
          <a:p>
            <a:r>
              <a:rPr lang="en-US" dirty="0"/>
              <a:t>Using Destiny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6773A-C17E-4B23-82A9-CE7400E823CE}"/>
              </a:ext>
            </a:extLst>
          </p:cNvPr>
          <p:cNvSpPr txBox="1"/>
          <p:nvPr/>
        </p:nvSpPr>
        <p:spPr>
          <a:xfrm>
            <a:off x="677334" y="1470991"/>
            <a:ext cx="829438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Best for most searches. Similar to the old catalog, but better!</a:t>
            </a:r>
          </a:p>
        </p:txBody>
      </p:sp>
      <p:pic>
        <p:nvPicPr>
          <p:cNvPr id="3074" name="Picture 2" descr="https://lh4.googleusercontent.com/i-lbxgXGug0Rv9L_v4r9lTWjEpdxxmHzNZXj4wrrVUl79AMVHA3xR2_K5zBW0Lej0VcsI5-ueOpIdbMBs3HnJJY1oFIa8aFgPtMwMjXc7kPe9CQJ8yFmDGKIiRQ782fDXhvwj4DmUsM">
            <a:extLst>
              <a:ext uri="{FF2B5EF4-FFF2-40B4-BE49-F238E27FC236}">
                <a16:creationId xmlns:a16="http://schemas.microsoft.com/office/drawing/2014/main" id="{2A9BAD47-EE7D-46EB-BA7E-A309E6B5F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6" r="1739" b="32978"/>
          <a:stretch/>
        </p:blipFill>
        <p:spPr bwMode="auto">
          <a:xfrm>
            <a:off x="783351" y="3054383"/>
            <a:ext cx="8596669" cy="25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xMhDm7dNYETQCM7gmZYi56p3z8BGquED1n2nn1Z6oczMSOWnGo8KeLC6Mnli42fPAt_sdHUgEQLDyieo1h8bnvSPEADJMgRhMe2D03I3HyJ8wsvsgndPIo5Q7znA7cxubM5ZPBUFeGk">
            <a:extLst>
              <a:ext uri="{FF2B5EF4-FFF2-40B4-BE49-F238E27FC236}">
                <a16:creationId xmlns:a16="http://schemas.microsoft.com/office/drawing/2014/main" id="{9F516560-DDCC-4D68-859D-121CF1032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3" r="80543" b="41639"/>
          <a:stretch/>
        </p:blipFill>
        <p:spPr bwMode="auto">
          <a:xfrm>
            <a:off x="2169686" y="3027879"/>
            <a:ext cx="2372139" cy="3021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9A7A57E-5222-4FCB-BD86-C6AB30F0197D}"/>
              </a:ext>
            </a:extLst>
          </p:cNvPr>
          <p:cNvSpPr/>
          <p:nvPr/>
        </p:nvSpPr>
        <p:spPr>
          <a:xfrm>
            <a:off x="2184538" y="4116596"/>
            <a:ext cx="1167619" cy="422031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1FC69-D378-4324-B8C3-A0A30B34732F}"/>
              </a:ext>
            </a:extLst>
          </p:cNvPr>
          <p:cNvSpPr txBox="1"/>
          <p:nvPr/>
        </p:nvSpPr>
        <p:spPr>
          <a:xfrm>
            <a:off x="591756" y="5884500"/>
            <a:ext cx="20910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From Main Menu, Select Destiny.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76667C-33AD-4791-AD45-1DFE37B3B385}"/>
              </a:ext>
            </a:extLst>
          </p:cNvPr>
          <p:cNvSpPr/>
          <p:nvPr/>
        </p:nvSpPr>
        <p:spPr>
          <a:xfrm>
            <a:off x="783351" y="3027879"/>
            <a:ext cx="356132" cy="401121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C10860A-CB20-49D5-A8DA-55DB7F7C1941}"/>
              </a:ext>
            </a:extLst>
          </p:cNvPr>
          <p:cNvSpPr/>
          <p:nvPr/>
        </p:nvSpPr>
        <p:spPr>
          <a:xfrm>
            <a:off x="1299091" y="3085751"/>
            <a:ext cx="776678" cy="25887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2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4E16-A43B-474A-82D3-8ED28787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Destiny – Basic Search</a:t>
            </a:r>
          </a:p>
        </p:txBody>
      </p:sp>
      <p:pic>
        <p:nvPicPr>
          <p:cNvPr id="4098" name="Picture 2" descr="https://lh4.googleusercontent.com/-PYEEVHFGdWlppzlgtGZjxBszs66dcaJPDRDb9xh-KzOMTjQXhBJsjHR3bJr-IgDmS5GulInH-E4wMN9VH6O1Pzu-Q0dAc8U0HruFXJ2k5qp9TnAdCcaRpkFqw83JrQ00G5IXq2MElQ">
            <a:extLst>
              <a:ext uri="{FF2B5EF4-FFF2-40B4-BE49-F238E27FC236}">
                <a16:creationId xmlns:a16="http://schemas.microsoft.com/office/drawing/2014/main" id="{A500D4AA-CBB0-4602-8246-B52861804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4" r="5555" b="29654"/>
          <a:stretch/>
        </p:blipFill>
        <p:spPr bwMode="auto">
          <a:xfrm>
            <a:off x="338667" y="1720166"/>
            <a:ext cx="11514666" cy="38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741FA4-F3F0-4893-B616-9B55747CB3C0}"/>
              </a:ext>
            </a:extLst>
          </p:cNvPr>
          <p:cNvSpPr/>
          <p:nvPr/>
        </p:nvSpPr>
        <p:spPr>
          <a:xfrm>
            <a:off x="8275849" y="2829950"/>
            <a:ext cx="1167619" cy="422031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266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76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Using Our New Library Catalog: Destiny</vt:lpstr>
      <vt:lpstr>How to Get There</vt:lpstr>
      <vt:lpstr>Destiny Discover &amp;  Destiny </vt:lpstr>
      <vt:lpstr>Using Destiny Discover </vt:lpstr>
      <vt:lpstr>Using Destiny </vt:lpstr>
      <vt:lpstr>Destiny – Basic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Our New Library Catalog: Destiny</dc:title>
  <dc:creator>Carlson, Cindy B</dc:creator>
  <cp:lastModifiedBy>Brinkman, Kathleen (Herndon MS)</cp:lastModifiedBy>
  <cp:revision>4</cp:revision>
  <dcterms:created xsi:type="dcterms:W3CDTF">2019-08-27T15:13:24Z</dcterms:created>
  <dcterms:modified xsi:type="dcterms:W3CDTF">2019-08-27T15:40:40Z</dcterms:modified>
</cp:coreProperties>
</file>